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D6251-6284-4705-B78D-46025027A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CF833C-A1CB-40B8-893A-36B9ED5DC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0E188E-4F87-4BB7-B8B6-35392CB5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000597-DF52-4AC5-A21C-11AE56A4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2F4AB-0DBB-426E-A129-10C7F49E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9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A9459-1ADB-488C-B702-ADE492EF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98362F-9A3D-4D21-B3D1-A31A2B08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F7BA4-2FED-4940-96FF-69E3E6E2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9E960F-8907-4361-8B2A-9EF2A92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AF5DEE-409A-44A2-A43C-81105A36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73046F-1E2A-4F48-9487-068A2E58B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E4F60C-6F39-41D2-92EE-6ACD5F67F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86FF37-45D3-4A97-905F-D95AF8D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7BC159-27E9-4FCB-A8F9-15430328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95FAC9-BCBA-4364-8829-A9310597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3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10813-75AB-4D28-B872-6ADD124E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13B78-3F09-4A55-B3A1-14FDE573B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4E452-FD00-44E5-B779-5A63E0AF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A9A21-9806-4E28-9292-DEF989AB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5265AE-3071-43C0-8907-854A7B33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1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BAB8-F4A6-4D2B-8E32-F5AEE182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15A665-405B-417C-8843-8F965860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F0659-6A9F-485D-BFA4-A3E882EC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DE2C6E-6F75-4A78-98C7-AE57FF68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EF930D-367F-4EBA-9628-9CFA583C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4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7367-E050-457D-8B10-79638603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E3088B-6AB3-4BF0-ACD9-5F0A8E2A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3EAECB-4067-44B4-9EF5-381A1469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9AEC89-B64A-43DE-A169-CECE6D80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789242-FEB8-4815-847D-5B2A09B8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8439C2-DA59-41C0-8729-B9A9AF49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4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7D7FE-67E1-4A83-931B-FA5AA9DE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8A3129-AC0A-4520-9DB6-89B16340B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920ED0-7E9C-4FA1-85DB-604A8CF9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6647C1-D5E9-4335-8D7E-7536960F5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A4F313-C47F-4B13-BE03-6A2112FD2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9518C5-787F-4ECD-8FCC-45E7CABC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2EE20C-78A1-41AE-BC97-D596AE08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A87B6A-7213-4ABA-B296-E13FF642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6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415FF-25AD-47DC-8417-0D1CAF3B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DDA5F7-2DCF-45C1-9970-E5D10AB8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23DA67-E54D-4761-8039-F63DDE6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6F2195-7455-49E1-AD54-9642FF1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85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DA38F2-0F46-426C-BD14-A1612866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D73294-54ED-4DAE-A852-E8D494A0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F766D3-D627-45E1-BC90-F7A6B17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3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A9F7C-F4F6-4EC1-B9F2-3EB5ABBC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669C23-E984-4579-A31D-9359B96E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B95529-3568-4324-9102-C7B945A6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06AD44-A223-4342-85E3-38966FEA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CA515-2F80-4FC1-AD6D-5B57B615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18ACE-06C3-4332-B8C6-DC2DB658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4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7E67F-0B28-464F-9048-FDA74B29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F16347-767D-4066-B079-1B2EAE363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8C8D43-00F9-4A7D-BE49-60FD4461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08A203-31E4-4494-AB3C-16ACAF33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75E84-8FC4-4C07-B04A-5EFEEB7E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28570A-6491-479E-BC8B-77F2701D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3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07D6AD-DF47-4308-A6E4-DD860F5B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BB01AB-0C81-4AB9-B9A9-A12F7924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F3F584-C86F-41B4-BE78-62DF96A51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E293-B293-464C-AF51-17FD6BDEED6F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58C96-B8AF-4896-BEA7-AAF789A6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3E5D8D-1849-4450-B5D1-89EF07886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9010-7C6D-44A3-8EB2-8958D7B5A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7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5A93E7-7323-492D-96A1-9D4507C1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675F86-7A70-45C5-AB2F-DCC190BD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9D19893-60D1-4886-8F10-B1B95833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7" y="0"/>
            <a:ext cx="10016553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7028D6-41FB-4A5F-8C69-EFB52B00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6804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EEFDC6-52A9-49A3-8BCE-C084B1E0118E}"/>
              </a:ext>
            </a:extLst>
          </p:cNvPr>
          <p:cNvSpPr txBox="1"/>
          <p:nvPr/>
        </p:nvSpPr>
        <p:spPr>
          <a:xfrm>
            <a:off x="397565" y="1025718"/>
            <a:ext cx="294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Título aqui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C1C942-F2C5-4D75-AE53-149150F79515}"/>
              </a:ext>
            </a:extLst>
          </p:cNvPr>
          <p:cNvSpPr txBox="1"/>
          <p:nvPr/>
        </p:nvSpPr>
        <p:spPr>
          <a:xfrm>
            <a:off x="453225" y="1733385"/>
            <a:ext cx="44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3511178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Elania Maria Luiza Zanchetta</dc:creator>
  <cp:lastModifiedBy>Elania Maria Luiza Zanchetta</cp:lastModifiedBy>
  <cp:revision>2</cp:revision>
  <dcterms:created xsi:type="dcterms:W3CDTF">2024-04-23T17:04:51Z</dcterms:created>
  <dcterms:modified xsi:type="dcterms:W3CDTF">2024-04-26T16:33:11Z</dcterms:modified>
</cp:coreProperties>
</file>