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08798-5DFF-4A6E-945D-1834544E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0E4143-AF98-4BE0-B4B2-BE1BA74CF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5AEC8-95E8-4E7B-BC7F-3EE6358C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4F45A8-74CB-4E58-8ABD-539636A7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CBB99-E4B1-4A41-99CF-E8AB3DB9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79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FC10A-7EC3-4FC7-8D10-0A1B768B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7E6A8F-1DFB-48FB-9B47-E3AD7523D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B6F1CF-7618-4AF4-960D-C8B4C8F5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55A6B-43BF-432E-BA50-B8AEB5F9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A745AE-319F-4102-90CC-F7F07441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60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5CD91-74A9-48C2-B195-48A732253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22B1B3-A70C-468E-9C1A-636585B80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B50FD5-42A5-46E8-B91E-CF9DDBF5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D06FB8-8FA0-4030-ACA2-CDD85D3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8D4D66-878F-4A3C-86E6-E5ED9BD8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5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3FC9E-1770-4BC4-ABA5-D7056BF8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37841-29B2-46BA-9769-E4D1E6A5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6CE91-70FD-45FC-BE5C-C5DD7BCE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6A735D-84E7-494E-B73A-ED9D8229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372A33-143E-46DE-B6CD-4DAC91F9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37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6C05C-EBB0-4306-9C21-30B16391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C6C957-70F8-4A97-B6DA-62690842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844D7F-E173-4CC1-B7F0-81389EFA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2DE3D8-B81C-4214-9D1B-821F4F98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B59855-97ED-49AA-8609-3C479F7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E0AA1-2487-40E7-A5FE-DCD1DED2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73725B-C891-41D0-8561-40E6F302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C8D266-E200-4C71-BB1D-49A539DA5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80B7C7-A63F-4532-9BB2-C21C4457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DB7E8-B50B-4586-805F-99313D37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CB45C3-4127-4CF5-AADF-1E406BB0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15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9B0FE-AC66-4615-85F0-20867223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6FC296-6672-4D3B-AF14-D1B2272C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E800AC-9F62-4E74-A65B-0058E2FE7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79300E-49BC-4BCC-832A-D238FC2A4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742185-6F31-4360-9B2F-2FCFBB167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394AF5-8ABA-4424-8D87-98B26B93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1A295B-AD4D-4DCD-A6FC-D39E91A9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76E657-02CA-423B-8F91-CB2B3C00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8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9B459-75AB-4005-80B2-B088FC5D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A5C185-75FB-4654-97A1-9ABE21E1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11FD45-7498-42D6-8D0C-43419438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82BF1D-6A2B-4AC4-94B3-D525FEE9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8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5CF901-4D7A-4A67-BC8B-40B26F48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8B6F90-95C3-491B-813D-8A874DE5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AE52F-BF3D-4548-9DCF-A4F7D063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5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33DEB-AFAE-484F-B53D-CFF1ECFC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EFEDEF-3AC3-490C-9C89-10574000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221F66-52FA-4DDF-A50C-3E6A8A894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75EA80-60AC-48C3-9888-4E05D60D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806179-A023-4087-AB8A-10A7F623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31DA61-6550-4B0B-BA3E-6E8115DB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6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6CA7-3D43-4EF8-8302-F417D4A8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852EF4-5D65-47F7-9894-1DDBEE2A3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E252A5-B60D-41EA-A882-71EC07C2E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F6D5AA-94F3-48FE-BC54-6FB0E0F5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B319A3-733B-4A27-B72A-E896C7BA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CC05BC-1A26-4505-880B-446275C1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56D5CA-4211-4946-975B-E50BFB8D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127CFD-27BD-46CD-A4C7-17941DC8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D0E980-BED6-4052-B145-B16AD05E6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6EE8-712E-4E43-A428-9EE4D55FE947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BA4DEB-FA89-4010-81F9-68AD109F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DD35B8-2E40-4F54-943C-3CAD25FF3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7FE2-3956-438B-A96B-52DC749CC0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95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A5EE4A-7DC8-41E3-B79E-DAA8BCAF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EAFCA6-D72B-4034-B78D-9D830E15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6CC831-5253-4849-B4F7-B7E96060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37C22D-9CE8-4A49-BE0E-A0CB15A17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3176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0C168AE-2688-426D-816C-73714A38AD14}"/>
              </a:ext>
            </a:extLst>
          </p:cNvPr>
          <p:cNvSpPr txBox="1"/>
          <p:nvPr/>
        </p:nvSpPr>
        <p:spPr>
          <a:xfrm>
            <a:off x="397565" y="1025718"/>
            <a:ext cx="294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Título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97445C-28C6-47BE-9E41-839D9AC3C2A7}"/>
              </a:ext>
            </a:extLst>
          </p:cNvPr>
          <p:cNvSpPr txBox="1"/>
          <p:nvPr/>
        </p:nvSpPr>
        <p:spPr>
          <a:xfrm>
            <a:off x="453225" y="1733385"/>
            <a:ext cx="44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623030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Elania Maria Luiza Zanchetta</dc:creator>
  <cp:lastModifiedBy>Elania Maria Luiza Zanchetta</cp:lastModifiedBy>
  <cp:revision>2</cp:revision>
  <dcterms:created xsi:type="dcterms:W3CDTF">2024-04-23T16:59:34Z</dcterms:created>
  <dcterms:modified xsi:type="dcterms:W3CDTF">2024-04-26T16:33:02Z</dcterms:modified>
</cp:coreProperties>
</file>